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22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3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9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0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6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3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4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8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2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8CE52-2AA0-4C32-B47E-1C09C44A4911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E09C-95A2-4876-B965-F2BB5341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7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3432" y="1094834"/>
            <a:ext cx="4081670" cy="1227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صاحب/صاحبان طرح: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زمان اجرای طرح: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سمت/مرتبه علمی: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نام استاد راهنما: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نام دانشکده/آموزشکده: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723" y="2414953"/>
            <a:ext cx="4118707" cy="1227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عنوان دستاورد پژوهشی (فارسی):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عنوان دستاورد پژوهشی( انگلیسی):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مرحله آمادگی دستاورد: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مقیاس اجرا شده در مقطع کنونی:  نمونه مهندسی           نمونه نیمه صنعتی            تولید صنعتی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حوزه تخصصی:</a:t>
            </a: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41600" y="3212124"/>
            <a:ext cx="125046" cy="132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62651" y="3212124"/>
            <a:ext cx="125046" cy="2048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0277" y="3204308"/>
            <a:ext cx="125046" cy="1328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355" y="4017108"/>
            <a:ext cx="45172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000" b="1" dirty="0">
                <a:cs typeface="B Nazanin" panose="00000400000000000000" pitchFamily="2" charset="-78"/>
              </a:rPr>
              <a:t>معرفی دستاورد:</a:t>
            </a: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fa-IR" sz="1000" b="1" dirty="0">
              <a:cs typeface="B Nazanin" panose="00000400000000000000" pitchFamily="2" charset="-78"/>
            </a:endParaRPr>
          </a:p>
          <a:p>
            <a:pPr algn="r" rtl="1"/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5723" y="5994400"/>
            <a:ext cx="464233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حوزه کاربرد و بازار هدف: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سرمایه گذاری انجام شده و موسسه تامین کننده:</a:t>
            </a:r>
          </a:p>
          <a:p>
            <a:pPr algn="r" rtl="1">
              <a:lnSpc>
                <a:spcPct val="150000"/>
              </a:lnSpc>
            </a:pPr>
            <a:r>
              <a:rPr lang="fa-IR" sz="1000" b="1" dirty="0">
                <a:cs typeface="B Nazanin" panose="00000400000000000000" pitchFamily="2" charset="-78"/>
              </a:rPr>
              <a:t>تشریح گام بعدی و چشم انداز آینده:</a:t>
            </a:r>
          </a:p>
          <a:p>
            <a:pPr algn="r" rtl="1">
              <a:lnSpc>
                <a:spcPct val="150000"/>
              </a:lnSpc>
            </a:pPr>
            <a:endParaRPr lang="fa-IR" sz="1000" b="1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1000" b="1" dirty="0">
              <a:cs typeface="B Nazanin" panose="000004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8584" y="1039446"/>
            <a:ext cx="1273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400" dirty="0">
                <a:solidFill>
                  <a:schemeClr val="bg1"/>
                </a:solidFill>
                <a:cs typeface="B Nazanin" panose="00000400000000000000" pitchFamily="2" charset="-78"/>
              </a:rPr>
              <a:t>تصویر صاحب طرح</a:t>
            </a:r>
            <a:endParaRPr lang="en-US" sz="1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017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85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homayoun932@gmail.com</dc:creator>
  <cp:lastModifiedBy>This-Pc</cp:lastModifiedBy>
  <cp:revision>6</cp:revision>
  <dcterms:created xsi:type="dcterms:W3CDTF">2022-12-06T19:25:23Z</dcterms:created>
  <dcterms:modified xsi:type="dcterms:W3CDTF">2022-12-19T04:59:20Z</dcterms:modified>
</cp:coreProperties>
</file>