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71600" y="1210614"/>
            <a:ext cx="9448800" cy="566671"/>
          </a:xfrm>
        </p:spPr>
        <p:txBody>
          <a:bodyPr>
            <a:noAutofit/>
          </a:bodyPr>
          <a:lstStyle/>
          <a:p>
            <a:pPr algn="ctr"/>
            <a:r>
              <a:rPr lang="fa-IR" sz="1800" b="1" dirty="0"/>
              <a:t>اولین اپلیکیشن  رسمی نمایشگاه و فروشگاه منابع علمی معتبر دانشگاهی در دانشگاه فنی و حرفه ای و سایر مراکز دانشگاهی کشور</a:t>
            </a:r>
            <a:endParaRPr lang="en-US" sz="18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266683"/>
            <a:ext cx="9448800" cy="3477294"/>
          </a:xfrm>
        </p:spPr>
        <p:txBody>
          <a:bodyPr>
            <a:normAutofit/>
          </a:bodyPr>
          <a:lstStyle/>
          <a:p>
            <a:pPr algn="r"/>
            <a:r>
              <a:rPr lang="fa-IR" sz="1800" dirty="0"/>
              <a:t>در راستای بهبود خدمت رسانی به اساتید و دانشجویان محترم دانشگاه فنی و حرفه ای ، اولین و تنها مرجع رسمی و معتبر منابع علمی دانشگاهی در سامانه نمایشگاه و فروشگاه کتابخانه دانشگاه فنی و حرفه ای کشور به همراه اولین اپلیکیشن رسمی دانشگاه فنی و حرفه ای به </a:t>
            </a:r>
            <a:r>
              <a:rPr lang="fa-IR" sz="1800" dirty="0" smtClean="0"/>
              <a:t>نشانی:</a:t>
            </a:r>
            <a:endParaRPr lang="en-US" sz="1800" b="1" dirty="0">
              <a:solidFill>
                <a:srgbClr val="FF0066"/>
              </a:solidFill>
            </a:endParaRPr>
          </a:p>
          <a:p>
            <a:pPr algn="ctr"/>
            <a:r>
              <a:rPr lang="en-US" sz="1800" b="1" dirty="0" smtClean="0">
                <a:solidFill>
                  <a:srgbClr val="FF0066"/>
                </a:solidFill>
              </a:rPr>
              <a:t>Book.tvu.ac.ir</a:t>
            </a:r>
          </a:p>
          <a:p>
            <a:pPr algn="r"/>
            <a:endParaRPr lang="fa-IR" sz="1800" dirty="0" smtClean="0"/>
          </a:p>
          <a:p>
            <a:pPr algn="r"/>
            <a:r>
              <a:rPr lang="fa-IR" sz="1800" dirty="0" smtClean="0"/>
              <a:t>دایر گردید که متقاضیان می توانند نسبت به جستجو و خرید کتب (منابع درسی مورد نیاز خود) به دو روش منابع الکترونیکی و کتب چاپی اقدام نمایند.</a:t>
            </a: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84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18956">
        <p:circle/>
      </p:transition>
    </mc:Choice>
    <mc:Fallback>
      <p:transition spd="slow" advTm="18956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2|0.9|1.2"/>
</p:tagLst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15</TotalTime>
  <Words>103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Vapor Trail</vt:lpstr>
      <vt:lpstr>اولین اپلیکیشن  رسمی نمایشگاه و فروشگاه منابع علمی معتبر دانشگاهی در دانشگاه فنی و حرفه ای و سایر مراکز دانشگاهی کشور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اولین اپلیکیشن  رسمی نمایشگاه و فروشگاه منابع علمی معتبر دانشگاهی در دانشگاه فنی و حرفه ای و سایر مراکز دانشگاهی کشور</dc:title>
  <dc:creator>asre ertebat</dc:creator>
  <cp:lastModifiedBy>asre ertebat</cp:lastModifiedBy>
  <cp:revision>3</cp:revision>
  <dcterms:created xsi:type="dcterms:W3CDTF">2022-04-18T14:44:24Z</dcterms:created>
  <dcterms:modified xsi:type="dcterms:W3CDTF">2022-04-18T14:59:50Z</dcterms:modified>
</cp:coreProperties>
</file>