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936" r:id="rId1"/>
  </p:sldMasterIdLst>
  <p:sldIdLst>
    <p:sldId id="256" r:id="rId2"/>
    <p:sldId id="269" r:id="rId3"/>
    <p:sldId id="278" r:id="rId4"/>
    <p:sldId id="270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0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292B4-FE42-43A5-B3E5-6748AF671A9E}" type="datetimeFigureOut">
              <a:rPr lang="fa-IR" smtClean="0"/>
              <a:t>04/20/1442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A5528-0085-47DF-98CE-5C070F13090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74081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292B4-FE42-43A5-B3E5-6748AF671A9E}" type="datetimeFigureOut">
              <a:rPr lang="fa-IR" smtClean="0"/>
              <a:t>04/20/1442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A5528-0085-47DF-98CE-5C070F13090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82009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292B4-FE42-43A5-B3E5-6748AF671A9E}" type="datetimeFigureOut">
              <a:rPr lang="fa-IR" smtClean="0"/>
              <a:t>04/20/1442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A5528-0085-47DF-98CE-5C070F13090C}" type="slidenum">
              <a:rPr lang="fa-IR" smtClean="0"/>
              <a:t>‹#›</a:t>
            </a:fld>
            <a:endParaRPr lang="fa-I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9116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292B4-FE42-43A5-B3E5-6748AF671A9E}" type="datetimeFigureOut">
              <a:rPr lang="fa-IR" smtClean="0"/>
              <a:t>04/20/1442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A5528-0085-47DF-98CE-5C070F13090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1516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292B4-FE42-43A5-B3E5-6748AF671A9E}" type="datetimeFigureOut">
              <a:rPr lang="fa-IR" smtClean="0"/>
              <a:t>04/20/1442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A5528-0085-47DF-98CE-5C070F13090C}" type="slidenum">
              <a:rPr lang="fa-IR" smtClean="0"/>
              <a:t>‹#›</a:t>
            </a:fld>
            <a:endParaRPr lang="fa-I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2640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292B4-FE42-43A5-B3E5-6748AF671A9E}" type="datetimeFigureOut">
              <a:rPr lang="fa-IR" smtClean="0"/>
              <a:t>04/20/1442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A5528-0085-47DF-98CE-5C070F13090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8250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292B4-FE42-43A5-B3E5-6748AF671A9E}" type="datetimeFigureOut">
              <a:rPr lang="fa-IR" smtClean="0"/>
              <a:t>04/20/1442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A5528-0085-47DF-98CE-5C070F13090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50360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292B4-FE42-43A5-B3E5-6748AF671A9E}" type="datetimeFigureOut">
              <a:rPr lang="fa-IR" smtClean="0"/>
              <a:t>04/20/1442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A5528-0085-47DF-98CE-5C070F13090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85873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292B4-FE42-43A5-B3E5-6748AF671A9E}" type="datetimeFigureOut">
              <a:rPr lang="fa-IR" smtClean="0"/>
              <a:t>04/20/1442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A5528-0085-47DF-98CE-5C070F13090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78906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292B4-FE42-43A5-B3E5-6748AF671A9E}" type="datetimeFigureOut">
              <a:rPr lang="fa-IR" smtClean="0"/>
              <a:t>04/20/1442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A5528-0085-47DF-98CE-5C070F13090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52384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292B4-FE42-43A5-B3E5-6748AF671A9E}" type="datetimeFigureOut">
              <a:rPr lang="fa-IR" smtClean="0"/>
              <a:t>04/20/1442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A5528-0085-47DF-98CE-5C070F13090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7220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292B4-FE42-43A5-B3E5-6748AF671A9E}" type="datetimeFigureOut">
              <a:rPr lang="fa-IR" smtClean="0"/>
              <a:t>04/20/1442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A5528-0085-47DF-98CE-5C070F13090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98733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292B4-FE42-43A5-B3E5-6748AF671A9E}" type="datetimeFigureOut">
              <a:rPr lang="fa-IR" smtClean="0"/>
              <a:t>04/20/1442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A5528-0085-47DF-98CE-5C070F13090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57904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292B4-FE42-43A5-B3E5-6748AF671A9E}" type="datetimeFigureOut">
              <a:rPr lang="fa-IR" smtClean="0"/>
              <a:t>04/20/1442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A5528-0085-47DF-98CE-5C070F13090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11987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292B4-FE42-43A5-B3E5-6748AF671A9E}" type="datetimeFigureOut">
              <a:rPr lang="fa-IR" smtClean="0"/>
              <a:t>04/20/1442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A5528-0085-47DF-98CE-5C070F13090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1691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292B4-FE42-43A5-B3E5-6748AF671A9E}" type="datetimeFigureOut">
              <a:rPr lang="fa-IR" smtClean="0"/>
              <a:t>04/20/1442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A5528-0085-47DF-98CE-5C070F13090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46406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292B4-FE42-43A5-B3E5-6748AF671A9E}" type="datetimeFigureOut">
              <a:rPr lang="fa-IR" smtClean="0"/>
              <a:t>04/20/1442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14A5528-0085-47DF-98CE-5C070F13090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37921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  <p:sldLayoutId id="2147483950" r:id="rId14"/>
    <p:sldLayoutId id="2147483951" r:id="rId15"/>
    <p:sldLayoutId id="2147483952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59" y="207818"/>
            <a:ext cx="9557041" cy="644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8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61" y="374072"/>
            <a:ext cx="8801649" cy="6009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5740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68" y="265565"/>
            <a:ext cx="8686798" cy="58790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3991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96" y="1137424"/>
            <a:ext cx="8399911" cy="5199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176903" y="168717"/>
            <a:ext cx="94019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4800" b="1" dirty="0">
                <a:ln w="0"/>
                <a:effectLst>
                  <a:reflection blurRad="6350" stA="53000" endA="300" endPos="35500" dir="5400000" sy="-90000" algn="bl" rotWithShape="0"/>
                </a:effectLst>
                <a:cs typeface="B Aria" panose="00000400000000000000" pitchFamily="2" charset="-78"/>
              </a:rPr>
              <a:t>کتابخانه آموزشکده دختران </a:t>
            </a:r>
            <a:endParaRPr lang="en-US" sz="4800" b="1" dirty="0">
              <a:ln w="0"/>
              <a:effectLst>
                <a:reflection blurRad="6350" stA="53000" endA="300" endPos="35500" dir="5400000" sy="-90000" algn="bl" rotWithShape="0"/>
              </a:effectLst>
              <a:cs typeface="B Ari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1904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73" y="1304693"/>
            <a:ext cx="8437418" cy="4930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901134" y="459571"/>
            <a:ext cx="81868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4000" b="1" dirty="0">
                <a:ln w="0"/>
                <a:effectLst>
                  <a:reflection blurRad="6350" stA="53000" endA="300" endPos="35500" dir="5400000" sy="-90000" algn="bl" rotWithShape="0"/>
                </a:effectLst>
                <a:cs typeface="B Aria" panose="00000400000000000000" pitchFamily="2" charset="-78"/>
              </a:rPr>
              <a:t>سلف سرویس آموزشکده دختران </a:t>
            </a:r>
            <a:endParaRPr lang="en-US" sz="4000" b="1" dirty="0">
              <a:ln w="0"/>
              <a:effectLst>
                <a:reflection blurRad="6350" stA="53000" endA="300" endPos="35500" dir="5400000" sy="-90000" algn="bl" rotWithShape="0"/>
              </a:effectLst>
              <a:cs typeface="B Ari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0348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24" y="1120964"/>
            <a:ext cx="8189213" cy="4816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-93815" y="78377"/>
            <a:ext cx="93169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4400" b="1" dirty="0">
                <a:ln w="0"/>
                <a:effectLst>
                  <a:reflection blurRad="6350" stA="53000" endA="300" endPos="35500" dir="5400000" sy="-90000" algn="bl" rotWithShape="0"/>
                </a:effectLst>
                <a:cs typeface="B Aria" panose="00000400000000000000" pitchFamily="2" charset="-78"/>
              </a:rPr>
              <a:t>سالن ورزشی آموزشکده دختران </a:t>
            </a:r>
            <a:endParaRPr lang="en-US" sz="4400" b="1" dirty="0">
              <a:ln w="0"/>
              <a:effectLst>
                <a:reflection blurRad="6350" stA="53000" endA="300" endPos="35500" dir="5400000" sy="-90000" algn="bl" rotWithShape="0"/>
              </a:effectLst>
              <a:cs typeface="B Ari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61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89" y="429741"/>
            <a:ext cx="4447309" cy="4710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4554094" y="359026"/>
            <a:ext cx="73436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3200" b="1" dirty="0">
                <a:ln w="0"/>
                <a:effectLst>
                  <a:reflection blurRad="6350" stA="53000" endA="300" endPos="35500" dir="5400000" sy="-90000" algn="bl" rotWithShape="0"/>
                </a:effectLst>
                <a:cs typeface="B Aria" panose="00000400000000000000" pitchFamily="2" charset="-78"/>
              </a:rPr>
              <a:t>کارگاه خیاطی آموزشکده دختران </a:t>
            </a:r>
            <a:endParaRPr lang="en-US" sz="3200" b="1" dirty="0">
              <a:ln w="0"/>
              <a:effectLst>
                <a:reflection blurRad="6350" stA="53000" endA="300" endPos="35500" dir="5400000" sy="-90000" algn="bl" rotWithShape="0"/>
              </a:effectLst>
              <a:cs typeface="B Aria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628" y="1788429"/>
            <a:ext cx="4930493" cy="4710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0945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1" y="249381"/>
            <a:ext cx="3657601" cy="4502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80" y="1731820"/>
            <a:ext cx="4045527" cy="4544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705" y="1072617"/>
            <a:ext cx="2900324" cy="3679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4351988" y="249381"/>
            <a:ext cx="51283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3200" b="1" dirty="0">
                <a:ln w="0"/>
                <a:effectLst>
                  <a:reflection blurRad="6350" stA="53000" endA="300" endPos="35500" dir="5400000" sy="-90000" algn="bl" rotWithShape="0"/>
                </a:effectLst>
                <a:cs typeface="B Aria" panose="00000400000000000000" pitchFamily="2" charset="-78"/>
              </a:rPr>
              <a:t>نمایشگاه  خیاطی آموزشکده دختران </a:t>
            </a:r>
            <a:endParaRPr lang="en-US" sz="3200" b="1" dirty="0">
              <a:ln w="0"/>
              <a:effectLst>
                <a:reflection blurRad="6350" stA="53000" endA="300" endPos="35500" dir="5400000" sy="-90000" algn="bl" rotWithShape="0"/>
              </a:effectLst>
              <a:cs typeface="B Ari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2907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515656"/>
            <a:ext cx="3985425" cy="264621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457" y="2030506"/>
            <a:ext cx="6026727" cy="443956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09" y="3754582"/>
            <a:ext cx="2648824" cy="27154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angle 4"/>
          <p:cNvSpPr/>
          <p:nvPr/>
        </p:nvSpPr>
        <p:spPr>
          <a:xfrm>
            <a:off x="4317934" y="607229"/>
            <a:ext cx="59668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b="1" dirty="0">
                <a:ln w="0"/>
                <a:effectLst>
                  <a:reflection blurRad="6350" stA="53000" endA="300" endPos="35500" dir="5400000" sy="-90000" algn="bl" rotWithShape="0"/>
                </a:effectLst>
                <a:cs typeface="B Aria" panose="00000400000000000000" pitchFamily="2" charset="-78"/>
              </a:rPr>
              <a:t>کارگاه کامپیوتر آموزشکده دختران </a:t>
            </a:r>
            <a:endParaRPr lang="en-US" sz="3200" b="1" dirty="0">
              <a:ln w="0"/>
              <a:effectLst>
                <a:reflection blurRad="6350" stA="53000" endA="300" endPos="35500" dir="5400000" sy="-90000" algn="bl" rotWithShape="0"/>
              </a:effectLst>
              <a:cs typeface="B Ari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2788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91" y="1237520"/>
            <a:ext cx="4581238" cy="51771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Rectangle 2"/>
          <p:cNvSpPr/>
          <p:nvPr/>
        </p:nvSpPr>
        <p:spPr>
          <a:xfrm>
            <a:off x="2544388" y="363380"/>
            <a:ext cx="78790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4000" b="1" dirty="0">
                <a:ln w="0"/>
                <a:effectLst>
                  <a:reflection blurRad="6350" stA="53000" endA="300" endPos="35500" dir="5400000" sy="-90000" algn="bl" rotWithShape="0"/>
                </a:effectLst>
                <a:cs typeface="B Aria" panose="00000400000000000000" pitchFamily="2" charset="-78"/>
              </a:rPr>
              <a:t>نمازخانه آموزشکده دختران </a:t>
            </a:r>
            <a:endParaRPr lang="en-US" sz="4000" b="1" dirty="0">
              <a:ln w="0"/>
              <a:effectLst>
                <a:reflection blurRad="6350" stA="53000" endA="300" endPos="35500" dir="5400000" sy="-90000" algn="bl" rotWithShape="0"/>
              </a:effectLst>
              <a:cs typeface="B Aria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584" y="2244436"/>
            <a:ext cx="5825835" cy="41702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69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5148"/>
            <a:ext cx="4419600" cy="498638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Rectangle 3"/>
          <p:cNvSpPr/>
          <p:nvPr/>
        </p:nvSpPr>
        <p:spPr>
          <a:xfrm>
            <a:off x="3445749" y="315148"/>
            <a:ext cx="56607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b="1" dirty="0">
                <a:ln w="0"/>
                <a:effectLst>
                  <a:reflection blurRad="6350" stA="53000" endA="300" endPos="35500" dir="5400000" sy="-90000" algn="bl" rotWithShape="0"/>
                </a:effectLst>
                <a:cs typeface="B Aria" panose="00000400000000000000" pitchFamily="2" charset="-78"/>
              </a:rPr>
              <a:t>کارگاه صنایع شیمیایی آموزشکده دختران </a:t>
            </a:r>
            <a:endParaRPr lang="en-US" sz="3200" b="1" dirty="0">
              <a:ln w="0"/>
              <a:effectLst>
                <a:reflection blurRad="6350" stA="53000" endA="300" endPos="35500" dir="5400000" sy="-90000" algn="bl" rotWithShape="0"/>
              </a:effectLst>
              <a:cs typeface="B Aria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429" y="3645916"/>
            <a:ext cx="4350604" cy="331123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08" y="425984"/>
            <a:ext cx="5514110" cy="5430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747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1847" y="359093"/>
            <a:ext cx="60244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40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B Aria"/>
                <a:cs typeface="B Aria" panose="00000400000000000000"/>
              </a:rPr>
              <a:t>رشته های دایردرآموزشکده دختران </a:t>
            </a:r>
            <a:endParaRPr lang="en-US" sz="4000" b="1" cap="none" spc="0" dirty="0">
              <a:ln w="0"/>
              <a:solidFill>
                <a:sysClr val="windowText" lastClr="000000"/>
              </a:solidFill>
              <a:effectLst>
                <a:reflection blurRad="6350" stA="53000" endA="300" endPos="35500" dir="5400000" sy="-90000" algn="bl" rotWithShape="0"/>
              </a:effectLst>
              <a:latin typeface="B Aria"/>
              <a:cs typeface="B Aria" panose="0000040000000000000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371602"/>
            <a:ext cx="919625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a-IR" sz="4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رشته های کاردانی 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a-IR" sz="2800" dirty="0">
                <a:latin typeface="Arial" panose="020B0604020202020204" pitchFamily="34" charset="0"/>
                <a:cs typeface="Arial" panose="020B0604020202020204" pitchFamily="34" charset="0"/>
              </a:rPr>
              <a:t>کامپیوتر (نرم افزار)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800" dirty="0">
                <a:latin typeface="Arial" panose="020B0604020202020204" pitchFamily="34" charset="0"/>
                <a:cs typeface="Arial" panose="020B0604020202020204" pitchFamily="34" charset="0"/>
              </a:rPr>
              <a:t>فناوری اطلاعات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800" dirty="0">
                <a:latin typeface="Arial" panose="020B0604020202020204" pitchFamily="34" charset="0"/>
                <a:cs typeface="Arial" panose="020B0604020202020204" pitchFamily="34" charset="0"/>
              </a:rPr>
              <a:t>طراحی دوخت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800" dirty="0">
                <a:latin typeface="Arial" panose="020B0604020202020204" pitchFamily="34" charset="0"/>
                <a:cs typeface="Arial" panose="020B0604020202020204" pitchFamily="34" charset="0"/>
              </a:rPr>
              <a:t>حسابداری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800" dirty="0">
                <a:latin typeface="Arial" panose="020B0604020202020204" pitchFamily="34" charset="0"/>
                <a:cs typeface="Arial" panose="020B0604020202020204" pitchFamily="34" charset="0"/>
              </a:rPr>
              <a:t>گرافیک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800" dirty="0">
                <a:latin typeface="Arial" panose="020B0604020202020204" pitchFamily="34" charset="0"/>
                <a:cs typeface="Arial" panose="020B0604020202020204" pitchFamily="34" charset="0"/>
              </a:rPr>
              <a:t>معماری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20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7" y="1149929"/>
            <a:ext cx="4962742" cy="50240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Rectangle 3"/>
          <p:cNvSpPr/>
          <p:nvPr/>
        </p:nvSpPr>
        <p:spPr>
          <a:xfrm>
            <a:off x="3341497" y="132277"/>
            <a:ext cx="50866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800" b="1" dirty="0">
                <a:ln w="0"/>
                <a:effectLst>
                  <a:reflection blurRad="6350" stA="53000" endA="300" endPos="35500" dir="5400000" sy="-90000" algn="bl" rotWithShape="0"/>
                </a:effectLst>
                <a:cs typeface="B Aria" panose="00000400000000000000" pitchFamily="2" charset="-78"/>
              </a:rPr>
              <a:t>کارگاه گرافیک </a:t>
            </a:r>
            <a:r>
              <a:rPr lang="fa-IR" sz="2800" b="1" dirty="0" smtClean="0">
                <a:ln w="0"/>
                <a:effectLst>
                  <a:reflection blurRad="6350" stA="53000" endA="300" endPos="35500" dir="5400000" sy="-90000" algn="bl" rotWithShape="0"/>
                </a:effectLst>
                <a:cs typeface="B Aria" panose="00000400000000000000" pitchFamily="2" charset="-78"/>
              </a:rPr>
              <a:t>وآتلیه آموزشکده </a:t>
            </a:r>
            <a:r>
              <a:rPr lang="fa-IR" sz="2800" b="1" dirty="0">
                <a:ln w="0"/>
                <a:effectLst>
                  <a:reflection blurRad="6350" stA="53000" endA="300" endPos="35500" dir="5400000" sy="-90000" algn="bl" rotWithShape="0"/>
                </a:effectLst>
                <a:cs typeface="B Aria" panose="00000400000000000000" pitchFamily="2" charset="-78"/>
              </a:rPr>
              <a:t>دختران </a:t>
            </a:r>
            <a:endParaRPr lang="en-US" sz="2800" b="1" dirty="0">
              <a:ln w="0"/>
              <a:effectLst>
                <a:reflection blurRad="6350" stA="53000" endA="300" endPos="35500" dir="5400000" sy="-90000" algn="bl" rotWithShape="0"/>
              </a:effectLst>
              <a:cs typeface="B Aria" panose="000004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9180" flipH="1">
            <a:off x="8655388" y="721385"/>
            <a:ext cx="3087350" cy="19772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709990"/>
            <a:ext cx="4876800" cy="51480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480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99848" y="210188"/>
            <a:ext cx="53912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4400" b="1" dirty="0">
                <a:ln w="0"/>
                <a:effectLst>
                  <a:reflection blurRad="6350" stA="53000" endA="300" endPos="35500" dir="5400000" sy="-90000" algn="bl" rotWithShape="0"/>
                </a:effectLst>
                <a:cs typeface="B Aria" panose="00000400000000000000" pitchFamily="2" charset="-78"/>
              </a:rPr>
              <a:t>آمفی تئاتر آموزشکده دختران </a:t>
            </a:r>
            <a:endParaRPr lang="en-US" sz="4400" b="1" dirty="0">
              <a:ln w="0"/>
              <a:effectLst>
                <a:reflection blurRad="6350" stA="53000" endA="300" endPos="35500" dir="5400000" sy="-90000" algn="bl" rotWithShape="0"/>
              </a:effectLst>
              <a:cs typeface="B Aria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45" y="746292"/>
            <a:ext cx="9384146" cy="53654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9837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6217" y="229201"/>
            <a:ext cx="85042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3600" b="1" dirty="0">
                <a:ln w="0"/>
                <a:effectLst>
                  <a:reflection blurRad="6350" stA="53000" endA="300" endPos="35500" dir="5400000" sy="-90000" algn="bl" rotWithShape="0"/>
                </a:effectLst>
                <a:cs typeface="B Aria" panose="00000400000000000000" pitchFamily="2" charset="-78"/>
              </a:rPr>
              <a:t>کارگاه معماری آموزشکده دختران </a:t>
            </a:r>
            <a:endParaRPr lang="en-US" sz="3600" b="1" dirty="0">
              <a:ln w="0"/>
              <a:effectLst>
                <a:reflection blurRad="6350" stA="53000" endA="300" endPos="35500" dir="5400000" sy="-90000" algn="bl" rotWithShape="0"/>
              </a:effectLst>
              <a:cs typeface="B Aria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4" y="1427017"/>
            <a:ext cx="5597236" cy="419792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362" y="1177636"/>
            <a:ext cx="5121084" cy="543007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5919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435" y="896775"/>
            <a:ext cx="6941127" cy="517914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23632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81616" y="395328"/>
            <a:ext cx="62472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6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B Aria"/>
                <a:cs typeface="B Aria" panose="00000400000000000000"/>
              </a:rPr>
              <a:t>رشته های دایردرآموزشکده دختران </a:t>
            </a:r>
            <a:endParaRPr lang="en-US" sz="3600" b="1" dirty="0">
              <a:ln w="0"/>
              <a:solidFill>
                <a:sysClr val="windowText" lastClr="000000"/>
              </a:solidFill>
              <a:effectLst>
                <a:reflection blurRad="6350" stA="53000" endA="300" endPos="35500" dir="5400000" sy="-90000" algn="bl" rotWithShape="0"/>
              </a:effectLst>
              <a:latin typeface="B Aria"/>
              <a:cs typeface="B Aria" panose="0000040000000000000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449979"/>
            <a:ext cx="931113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a-IR" sz="4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رشته های کارشناسی 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a-IR" sz="2800" dirty="0">
                <a:latin typeface="Arial" panose="020B0604020202020204" pitchFamily="34" charset="0"/>
                <a:cs typeface="Arial" panose="020B0604020202020204" pitchFamily="34" charset="0"/>
              </a:rPr>
              <a:t>کامپیوتر (نرم افزار)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800" dirty="0">
                <a:latin typeface="Arial" panose="020B0604020202020204" pitchFamily="34" charset="0"/>
                <a:cs typeface="Arial" panose="020B0604020202020204" pitchFamily="34" charset="0"/>
              </a:rPr>
              <a:t>طراحی دوخت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800" dirty="0">
                <a:latin typeface="Arial" panose="020B0604020202020204" pitchFamily="34" charset="0"/>
                <a:cs typeface="Arial" panose="020B0604020202020204" pitchFamily="34" charset="0"/>
              </a:rPr>
              <a:t>حسابداری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800" dirty="0">
                <a:latin typeface="Arial" panose="020B0604020202020204" pitchFamily="34" charset="0"/>
                <a:cs typeface="Arial" panose="020B0604020202020204" pitchFamily="34" charset="0"/>
              </a:rPr>
              <a:t>معماری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800" dirty="0">
                <a:latin typeface="Arial" panose="020B0604020202020204" pitchFamily="34" charset="0"/>
                <a:cs typeface="Arial" panose="020B0604020202020204" pitchFamily="34" charset="0"/>
              </a:rPr>
              <a:t>ارتباط تصویری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800" dirty="0">
                <a:latin typeface="Arial" panose="020B0604020202020204" pitchFamily="34" charset="0"/>
                <a:cs typeface="Arial" panose="020B0604020202020204" pitchFamily="34" charset="0"/>
              </a:rPr>
              <a:t>صنایع شیمیایی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49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5758" y="292130"/>
            <a:ext cx="85619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8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B Aria"/>
                <a:cs typeface="B Aria" panose="00000400000000000000"/>
              </a:rPr>
              <a:t>آمار دانشجویان فعال در آموزشکده دختران </a:t>
            </a:r>
            <a:endParaRPr lang="en-US" sz="2800" b="1" dirty="0">
              <a:ln w="0"/>
              <a:solidFill>
                <a:sysClr val="windowText" lastClr="000000"/>
              </a:solidFill>
              <a:effectLst>
                <a:reflection blurRad="6350" stA="53000" endA="300" endPos="35500" dir="5400000" sy="-90000" algn="bl" rotWithShape="0"/>
              </a:effectLst>
              <a:latin typeface="B Aria"/>
              <a:cs typeface="B Aria" panose="0000040000000000000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59783" y="2397021"/>
            <a:ext cx="1463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3200" dirty="0">
                <a:latin typeface="Arial" panose="020B0604020202020204" pitchFamily="34" charset="0"/>
                <a:cs typeface="Arial" panose="020B0604020202020204" pitchFamily="34" charset="0"/>
              </a:rPr>
              <a:t>کاردانی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59783" y="5215038"/>
            <a:ext cx="1607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3200" dirty="0">
                <a:latin typeface="Arial" panose="020B0604020202020204" pitchFamily="34" charset="0"/>
                <a:cs typeface="Arial" panose="020B0604020202020204" pitchFamily="34" charset="0"/>
              </a:rPr>
              <a:t>کارشناسی 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910251" y="2207623"/>
            <a:ext cx="1267100" cy="444138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097486" y="2897494"/>
            <a:ext cx="1079865" cy="735873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6910251" y="5063288"/>
            <a:ext cx="1267100" cy="444138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097486" y="5676957"/>
            <a:ext cx="1079865" cy="735873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152705" y="1831324"/>
            <a:ext cx="14734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B Aria" panose="00000400000000000000"/>
              </a:rPr>
              <a:t>روزانه</a:t>
            </a:r>
            <a:endParaRPr 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cs typeface="B Aria" panose="0000040000000000000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46506" y="3243318"/>
            <a:ext cx="36215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B Aria" panose="00000400000000000000"/>
              </a:rPr>
              <a:t>شبانه (نوبت دوم)</a:t>
            </a:r>
            <a:endParaRPr 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cs typeface="B Aria" panose="0000040000000000000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88747" y="6032431"/>
            <a:ext cx="36215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B Aria" panose="00000400000000000000"/>
              </a:rPr>
              <a:t>شبانه (نوبت دوم)</a:t>
            </a:r>
            <a:endParaRPr 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cs typeface="B Aria" panose="0000040000000000000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52705" y="4655312"/>
            <a:ext cx="14734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B Aria" panose="00000400000000000000"/>
              </a:rPr>
              <a:t>روزانه</a:t>
            </a:r>
            <a:endParaRPr 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cs typeface="B Aria" panose="0000040000000000000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1579418"/>
            <a:ext cx="7065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fa-IR" dirty="0"/>
          </a:p>
          <a:p>
            <a:r>
              <a:rPr lang="fa-IR" b="1" dirty="0" smtClean="0">
                <a:latin typeface="Arial Black" panose="020B0A04020102020204" pitchFamily="34" charset="0"/>
                <a:cs typeface="+mj-cs"/>
              </a:rPr>
              <a:t>258</a:t>
            </a:r>
            <a:endParaRPr lang="fa-IR" b="1" dirty="0">
              <a:latin typeface="Arial Black" panose="020B0A04020102020204" pitchFamily="34" charset="0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17030" y="3100725"/>
            <a:ext cx="7065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fa-IR" dirty="0"/>
          </a:p>
          <a:p>
            <a:r>
              <a:rPr lang="fa-IR" b="1" dirty="0" smtClean="0">
                <a:latin typeface="Arial Black" panose="020B0A04020102020204" pitchFamily="34" charset="0"/>
                <a:cs typeface="+mj-cs"/>
              </a:rPr>
              <a:t>134</a:t>
            </a:r>
            <a:endParaRPr lang="fa-IR" b="1" dirty="0">
              <a:latin typeface="Arial Black" panose="020B0A04020102020204" pitchFamily="34" charset="0"/>
              <a:cs typeface="+mj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57381" y="4531852"/>
            <a:ext cx="7065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fa-IR" dirty="0"/>
          </a:p>
          <a:p>
            <a:r>
              <a:rPr lang="fa-IR" b="1" dirty="0" smtClean="0">
                <a:latin typeface="Arial Black" panose="020B0A04020102020204" pitchFamily="34" charset="0"/>
                <a:cs typeface="+mj-cs"/>
              </a:rPr>
              <a:t>300</a:t>
            </a:r>
            <a:endParaRPr lang="fa-IR" b="1" dirty="0">
              <a:latin typeface="Arial Black" panose="020B0A04020102020204" pitchFamily="34" charset="0"/>
              <a:cs typeface="+mj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93215" y="5909320"/>
            <a:ext cx="7065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fa-IR" dirty="0"/>
          </a:p>
          <a:p>
            <a:r>
              <a:rPr lang="fa-IR" b="1" dirty="0" smtClean="0">
                <a:latin typeface="Arial Black" panose="020B0A04020102020204" pitchFamily="34" charset="0"/>
                <a:cs typeface="+mj-cs"/>
              </a:rPr>
              <a:t>50</a:t>
            </a:r>
            <a:endParaRPr lang="fa-IR" b="1" dirty="0">
              <a:latin typeface="Arial Black" panose="020B0A0402010202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6777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8" grpId="0"/>
      <p:bldP spid="20" grpId="0"/>
      <p:bldP spid="21" grpId="0"/>
      <p:bldP spid="22" grpId="0"/>
      <p:bldP spid="5" grpId="0"/>
      <p:bldP spid="15" grpId="0"/>
      <p:bldP spid="19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67" y="749877"/>
            <a:ext cx="8949170" cy="5219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2096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09" y="338644"/>
            <a:ext cx="7758546" cy="58189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4022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6" y="318655"/>
            <a:ext cx="8936183" cy="5777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7128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00" y="156755"/>
            <a:ext cx="8437417" cy="6328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6077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11" y="405343"/>
            <a:ext cx="8425635" cy="5985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2388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286</TotalTime>
  <Words>111</Words>
  <Application>Microsoft Office PowerPoint</Application>
  <PresentationFormat>Widescreen</PresentationFormat>
  <Paragraphs>42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Arial Black</vt:lpstr>
      <vt:lpstr>B Aria</vt:lpstr>
      <vt:lpstr>Tahoma</vt:lpstr>
      <vt:lpstr>Trebuchet MS</vt:lpstr>
      <vt:lpstr>Wingdings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pcmoaavenat amoozesh</dc:creator>
  <cp:lastModifiedBy>pcmoaavenat amoozesh</cp:lastModifiedBy>
  <cp:revision>34</cp:revision>
  <dcterms:created xsi:type="dcterms:W3CDTF">2020-12-02T07:07:05Z</dcterms:created>
  <dcterms:modified xsi:type="dcterms:W3CDTF">2020-12-05T07:23:25Z</dcterms:modified>
</cp:coreProperties>
</file>